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2"/>
  </p:notesMasterIdLst>
  <p:sldIdLst>
    <p:sldId id="338" r:id="rId3"/>
    <p:sldId id="330" r:id="rId4"/>
    <p:sldId id="257" r:id="rId5"/>
    <p:sldId id="297" r:id="rId6"/>
    <p:sldId id="339" r:id="rId7"/>
    <p:sldId id="311" r:id="rId8"/>
    <p:sldId id="340" r:id="rId9"/>
    <p:sldId id="31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EFAB8-76FE-4031-A1D3-0B75801CB8FD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4730-E649-49E0-934F-4FC98BC2495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87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811961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9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2805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18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114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70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90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790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4733542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511239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064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346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3447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56214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0505895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95387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95041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32636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52572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641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17388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4594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1285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815673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66151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8419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5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4073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6742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007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72570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34478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0619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707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023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8881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38587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4882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235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7257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94408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982996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713741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9107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6558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7122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123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54589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5089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0076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1937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519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885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924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66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1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4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7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2263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7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Region Sjælland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Region Sjælland.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Populationsoverblik ,slicer ,shape ,shape ,shape ,image ,image ,image ,textbox ,textbox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Populationsoverblik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Region Sjælland. Her får I indblik i en række sammenhænge på tværs af almen praksis, kommuner og hospital for denne population.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shape ,shape ,textbox ,textbox ,textbox ,textbox ,textbox ,textbox ,image ,image ,image ,textbox ,textbox ,slicer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Dublet af Ældre borgere på 80 år og derover: Overblik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Region Sjælland. Formålet med temaet er, at I kan blive klogere på en række indikatorer for borgere med kronisk sygdom på tværs af almen praksis, kommuner og hospital i Region Sjælland.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Hospital + Kommune ,Kommune ,Hospital ,Kommune ,Hospital + Kommune ,Hospital + Kommune ,Hospital + Kommune ,Hospital ,Hospital + Kommune ,Hospital + Kommune ,Kommune ,Hospital ,Hospital + Kommune ,image ,image ,image ,Hospital + Kommune ,Hospital + Kommune ,Hospital + Kommune ,Hospital + Kommune ,textbox ,shape ,shape ,shape ,Kommune ,Hospital ,Hospital + Kommune ,textbox ,textbox ,textbox ,textbox ,slice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dette tema er der fokus på borgere i Region Sjælland med kontakt til det psykiatriske sundhedsvæsen. Formålet med temaet er, at I kan blive klogere på en række indikatorer for borgeres kontakt med det psykiatriske sundhedsvæsen på tværs af hospital og praksissektoren i Region Sjælland. </a:t>
            </a:r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Hospital + Kommune ,Hospital ,Hospital + Kommune ,Hospital ,image ,Hospital + Kommune ,Hospital + Kommune ,shape ,shape ,Hospital ,Hospital + Kommune ,Hospital ,multiRowCard ,image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Kontakt til psykiatri: Overblik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69F0AAC8-CF50-4917-BEAE-1FDD6A17F06F}"/>
</file>

<file path=customXml/itemProps2.xml><?xml version="1.0" encoding="utf-8"?>
<ds:datastoreItem xmlns:ds="http://schemas.openxmlformats.org/officeDocument/2006/customXml" ds:itemID="{06DEE76A-E5FF-4B98-9351-FEE5EFF76BD7}"/>
</file>

<file path=customXml/itemProps3.xml><?xml version="1.0" encoding="utf-8"?>
<ds:datastoreItem xmlns:ds="http://schemas.openxmlformats.org/officeDocument/2006/customXml" ds:itemID="{AD825458-F981-472E-BBA4-6903D76FB2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274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Sjælland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13</cp:revision>
  <dcterms:created xsi:type="dcterms:W3CDTF">2016-09-04T11:54:55Z</dcterms:created>
  <dcterms:modified xsi:type="dcterms:W3CDTF">2023-07-31T13:25:40Z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